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904" y="3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2396F-E2F8-42CC-B27C-D613D6A53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0AF3-74F3-45A6-90FB-1E21419D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4CA9F-013B-4466-8D71-7394F6B93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E1E3F-5B90-4415-ABC5-F843F877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49"/>
            <a:ext cx="9144000" cy="645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9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1ADC-C9B1-4F8E-B9E6-D10A9318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9EBF-04FA-4E80-95BE-6CC9B62FA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C7B2A-4A04-488D-AD8F-BDFA09DD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87"/>
            <a:ext cx="9144000" cy="638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7EC2-2FF9-48D1-B100-605B7F1F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111AF-F937-4308-BA28-2F12455C4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1A631-A6E0-4AE9-AB54-E9468F80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79"/>
            <a:ext cx="9144000" cy="64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43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FE6A-3F33-459B-A629-6C41FD22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6C60B-8028-4944-B934-02EC22A89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2A1A2-ACE9-4D53-8E42-7897D45D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07"/>
            <a:ext cx="9144000" cy="645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883C2A-D932-4E76-B7FB-DDF96012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492896"/>
            <a:ext cx="3681902" cy="5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4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4343-EC62-48FC-9FA5-898F5384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5EE38-A0B1-49F6-8CF8-069771F9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E3972-34F7-47A9-ABE4-ABE96CAC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91"/>
            <a:ext cx="9144000" cy="6433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4DDF3-D81B-4494-AF9A-6851363E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420888"/>
            <a:ext cx="4464496" cy="63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6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00C8-F264-4FA3-8F27-6A620ED6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E7442-E096-4AD6-8664-54B8C51E9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AF260-4B5B-4137-8760-5E1E5F45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91"/>
            <a:ext cx="9144000" cy="6433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D22562-0FC5-4923-9658-2D6F9FA0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636912"/>
            <a:ext cx="456051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B5C3-E5B0-4F9B-9B2E-5E104425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7B3E-4A9B-40CF-AE2C-98449AF41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BDEAE-3440-479D-B29E-76E6AD72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2374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82A8A-2253-40A1-AE88-ABBAF148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3" y="2662095"/>
            <a:ext cx="9144000" cy="5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54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F721-4D0B-4677-8D67-D9D760A3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B160E-D6B0-479B-AFE4-E299B60A0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7F926-AB07-480C-B612-BCF08B53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" y="44624"/>
            <a:ext cx="9144000" cy="2100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2E10F-AAFB-474B-86A9-7614B470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287"/>
            <a:ext cx="9144000" cy="6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B40A-B486-4859-A595-F5003635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1F38-63F2-403A-BF25-5B1C180FA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BD331-5A4F-4C69-8D64-DD9B2FDC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30"/>
            <a:ext cx="9144000" cy="63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8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57B9-42F1-44E8-97AA-F5A0D596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3E263-7743-4669-A71E-0682DB77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A5221-DC11-404B-85C6-DD8F7EF4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776"/>
            <a:ext cx="9144000" cy="642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5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6C88-4B6F-4E71-8F63-DAB98BB9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2F713-71BC-4CB1-9479-2014EDF8C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81E51-A0D2-4125-9EAD-5A24547A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649"/>
            <a:ext cx="9144000" cy="6318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5631B5-11E5-4C95-A33D-E927D9C1B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916832"/>
            <a:ext cx="45934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A1F96-EFBE-4292-AD20-76434AFA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611E-203E-40FC-BA64-9EF22CD63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88E58-8C9C-4B5E-A939-BA9A302C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09"/>
            <a:ext cx="9144000" cy="6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9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40E3-12C1-465B-9740-826A7FDD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A21D-FEA5-4768-8064-8ECE2290D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FCA51-9260-4ABE-9427-A1211E1F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72"/>
            <a:ext cx="9144000" cy="64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3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C95E-E92D-44FE-A363-C526E758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B0ED3-8F7C-4E7F-85D0-778302210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E3E9B-F2A7-462D-BB05-A1BE5EAC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84"/>
            <a:ext cx="9144000" cy="64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81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FF34-48B9-467F-BB00-06BBEDC23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1775-1F29-46A0-AA05-AE9CB6CB5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02023-7CF9-4392-905A-0807646B4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82"/>
            <a:ext cx="9144000" cy="636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17E2-BD66-41CD-9546-05797039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BAB61-9022-490F-B246-F5F4F97E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BFA96-3352-4172-84AD-54DAE459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60"/>
            <a:ext cx="9144000" cy="64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Zahid Enterprise</dc:creator>
  <cp:lastModifiedBy>Panchi Enterprise</cp:lastModifiedBy>
  <cp:revision>7</cp:revision>
  <dcterms:created xsi:type="dcterms:W3CDTF">2015-02-28T02:06:48Z</dcterms:created>
  <dcterms:modified xsi:type="dcterms:W3CDTF">2017-07-04T06:26:12Z</dcterms:modified>
</cp:coreProperties>
</file>